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09" r:id="rId5"/>
    <p:sldId id="259" r:id="rId6"/>
    <p:sldId id="332" r:id="rId7"/>
    <p:sldId id="335" r:id="rId8"/>
    <p:sldId id="334" r:id="rId9"/>
    <p:sldId id="349" r:id="rId10"/>
    <p:sldId id="336" r:id="rId11"/>
    <p:sldId id="337" r:id="rId12"/>
    <p:sldId id="338" r:id="rId13"/>
    <p:sldId id="339" r:id="rId14"/>
    <p:sldId id="340" r:id="rId15"/>
    <p:sldId id="341" r:id="rId16"/>
    <p:sldId id="343" r:id="rId17"/>
    <p:sldId id="344" r:id="rId18"/>
    <p:sldId id="350" r:id="rId19"/>
    <p:sldId id="345" r:id="rId20"/>
    <p:sldId id="346" r:id="rId21"/>
    <p:sldId id="347" r:id="rId22"/>
    <p:sldId id="3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697E6-1ECD-5F4C-B4B4-AE244C1C7307}" v="409" dt="2023-11-27T13:33:33.450"/>
    <p1510:client id="{B6F48525-68D7-6E99-CB59-C365D3359EB2}" v="32" dt="2023-11-28T11:56:08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0"/>
  </p:normalViewPr>
  <p:slideViewPr>
    <p:cSldViewPr snapToGrid="0">
      <p:cViewPr varScale="1">
        <p:scale>
          <a:sx n="113" d="100"/>
          <a:sy n="113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chöttler" userId="fbdac029-5baf-4634-8db4-713e8da0e721" providerId="ADAL" clId="{564697E6-1ECD-5F4C-B4B4-AE244C1C7307}"/>
    <pc:docChg chg="undo custSel addSld modSld sldOrd">
      <pc:chgData name="Sarah Schöttler" userId="fbdac029-5baf-4634-8db4-713e8da0e721" providerId="ADAL" clId="{564697E6-1ECD-5F4C-B4B4-AE244C1C7307}" dt="2023-11-28T13:23:51.146" v="689" actId="114"/>
      <pc:docMkLst>
        <pc:docMk/>
      </pc:docMkLst>
      <pc:sldChg chg="modNotesTx">
        <pc:chgData name="Sarah Schöttler" userId="fbdac029-5baf-4634-8db4-713e8da0e721" providerId="ADAL" clId="{564697E6-1ECD-5F4C-B4B4-AE244C1C7307}" dt="2023-11-27T13:12:23.347" v="156" actId="20577"/>
        <pc:sldMkLst>
          <pc:docMk/>
          <pc:sldMk cId="1272119880" sldId="332"/>
        </pc:sldMkLst>
      </pc:sldChg>
      <pc:sldChg chg="modNotesTx">
        <pc:chgData name="Sarah Schöttler" userId="fbdac029-5baf-4634-8db4-713e8da0e721" providerId="ADAL" clId="{564697E6-1ECD-5F4C-B4B4-AE244C1C7307}" dt="2023-11-27T13:12:16.119" v="152" actId="20577"/>
        <pc:sldMkLst>
          <pc:docMk/>
          <pc:sldMk cId="1455984677" sldId="334"/>
        </pc:sldMkLst>
      </pc:sldChg>
      <pc:sldChg chg="modNotesTx">
        <pc:chgData name="Sarah Schöttler" userId="fbdac029-5baf-4634-8db4-713e8da0e721" providerId="ADAL" clId="{564697E6-1ECD-5F4C-B4B4-AE244C1C7307}" dt="2023-11-27T13:12:17.902" v="153" actId="20577"/>
        <pc:sldMkLst>
          <pc:docMk/>
          <pc:sldMk cId="3732943466" sldId="335"/>
        </pc:sldMkLst>
      </pc:sldChg>
      <pc:sldChg chg="modNotesTx">
        <pc:chgData name="Sarah Schöttler" userId="fbdac029-5baf-4634-8db4-713e8da0e721" providerId="ADAL" clId="{564697E6-1ECD-5F4C-B4B4-AE244C1C7307}" dt="2023-11-27T13:12:14.553" v="151" actId="20577"/>
        <pc:sldMkLst>
          <pc:docMk/>
          <pc:sldMk cId="3586159814" sldId="336"/>
        </pc:sldMkLst>
      </pc:sldChg>
      <pc:sldChg chg="modNotesTx">
        <pc:chgData name="Sarah Schöttler" userId="fbdac029-5baf-4634-8db4-713e8da0e721" providerId="ADAL" clId="{564697E6-1ECD-5F4C-B4B4-AE244C1C7307}" dt="2023-11-27T13:12:12.950" v="150" actId="20577"/>
        <pc:sldMkLst>
          <pc:docMk/>
          <pc:sldMk cId="1197199622" sldId="337"/>
        </pc:sldMkLst>
      </pc:sldChg>
      <pc:sldChg chg="modNotesTx">
        <pc:chgData name="Sarah Schöttler" userId="fbdac029-5baf-4634-8db4-713e8da0e721" providerId="ADAL" clId="{564697E6-1ECD-5F4C-B4B4-AE244C1C7307}" dt="2023-11-27T13:12:05.439" v="147" actId="20577"/>
        <pc:sldMkLst>
          <pc:docMk/>
          <pc:sldMk cId="2710965102" sldId="338"/>
        </pc:sldMkLst>
      </pc:sldChg>
      <pc:sldChg chg="addSp delSp modSp mod modNotesTx">
        <pc:chgData name="Sarah Schöttler" userId="fbdac029-5baf-4634-8db4-713e8da0e721" providerId="ADAL" clId="{564697E6-1ECD-5F4C-B4B4-AE244C1C7307}" dt="2023-11-27T13:12:10.890" v="149" actId="20577"/>
        <pc:sldMkLst>
          <pc:docMk/>
          <pc:sldMk cId="2458454030" sldId="339"/>
        </pc:sldMkLst>
        <pc:spChg chg="add del mod">
          <ac:chgData name="Sarah Schöttler" userId="fbdac029-5baf-4634-8db4-713e8da0e721" providerId="ADAL" clId="{564697E6-1ECD-5F4C-B4B4-AE244C1C7307}" dt="2023-11-26T19:10:00.413" v="121" actId="22"/>
          <ac:spMkLst>
            <pc:docMk/>
            <pc:sldMk cId="2458454030" sldId="339"/>
            <ac:spMk id="3" creationId="{8D667613-BDE6-948D-657E-7E4D520C5842}"/>
          </ac:spMkLst>
        </pc:spChg>
        <pc:spChg chg="mod">
          <ac:chgData name="Sarah Schöttler" userId="fbdac029-5baf-4634-8db4-713e8da0e721" providerId="ADAL" clId="{564697E6-1ECD-5F4C-B4B4-AE244C1C7307}" dt="2023-11-26T19:11:39.902" v="143" actId="14100"/>
          <ac:spMkLst>
            <pc:docMk/>
            <pc:sldMk cId="2458454030" sldId="339"/>
            <ac:spMk id="5" creationId="{D8F91C7B-A82D-7357-0A87-771D196A9C48}"/>
          </ac:spMkLst>
        </pc:spChg>
        <pc:spChg chg="mod">
          <ac:chgData name="Sarah Schöttler" userId="fbdac029-5baf-4634-8db4-713e8da0e721" providerId="ADAL" clId="{564697E6-1ECD-5F4C-B4B4-AE244C1C7307}" dt="2023-11-26T19:08:53.710" v="112" actId="12"/>
          <ac:spMkLst>
            <pc:docMk/>
            <pc:sldMk cId="2458454030" sldId="339"/>
            <ac:spMk id="7" creationId="{7C3AF46D-2966-B761-2A28-E0C103F4FCDB}"/>
          </ac:spMkLst>
        </pc:spChg>
        <pc:spChg chg="add mod">
          <ac:chgData name="Sarah Schöttler" userId="fbdac029-5baf-4634-8db4-713e8da0e721" providerId="ADAL" clId="{564697E6-1ECD-5F4C-B4B4-AE244C1C7307}" dt="2023-11-26T19:11:30.757" v="142" actId="14100"/>
          <ac:spMkLst>
            <pc:docMk/>
            <pc:sldMk cId="2458454030" sldId="339"/>
            <ac:spMk id="8" creationId="{2FC81403-AA90-53AA-3276-45D3EF46FA48}"/>
          </ac:spMkLst>
        </pc:spChg>
      </pc:sldChg>
      <pc:sldChg chg="modSp mod modNotesTx">
        <pc:chgData name="Sarah Schöttler" userId="fbdac029-5baf-4634-8db4-713e8da0e721" providerId="ADAL" clId="{564697E6-1ECD-5F4C-B4B4-AE244C1C7307}" dt="2023-11-27T13:21:06.658" v="173" actId="12"/>
        <pc:sldMkLst>
          <pc:docMk/>
          <pc:sldMk cId="2730122840" sldId="341"/>
        </pc:sldMkLst>
        <pc:spChg chg="mod">
          <ac:chgData name="Sarah Schöttler" userId="fbdac029-5baf-4634-8db4-713e8da0e721" providerId="ADAL" clId="{564697E6-1ECD-5F4C-B4B4-AE244C1C7307}" dt="2023-11-27T13:18:31.362" v="167" actId="1076"/>
          <ac:spMkLst>
            <pc:docMk/>
            <pc:sldMk cId="2730122840" sldId="341"/>
            <ac:spMk id="2" creationId="{D4284D78-CD2B-8E0E-48A3-B9EBDE048137}"/>
          </ac:spMkLst>
        </pc:spChg>
        <pc:spChg chg="mod">
          <ac:chgData name="Sarah Schöttler" userId="fbdac029-5baf-4634-8db4-713e8da0e721" providerId="ADAL" clId="{564697E6-1ECD-5F4C-B4B4-AE244C1C7307}" dt="2023-11-27T13:18:34.842" v="168" actId="1076"/>
          <ac:spMkLst>
            <pc:docMk/>
            <pc:sldMk cId="2730122840" sldId="341"/>
            <ac:spMk id="3" creationId="{7A543D15-2EC0-C71F-AA22-48FFECFD8108}"/>
          </ac:spMkLst>
        </pc:spChg>
      </pc:sldChg>
      <pc:sldChg chg="modSp mod ord">
        <pc:chgData name="Sarah Schöttler" userId="fbdac029-5baf-4634-8db4-713e8da0e721" providerId="ADAL" clId="{564697E6-1ECD-5F4C-B4B4-AE244C1C7307}" dt="2023-11-28T13:23:51.146" v="689" actId="114"/>
        <pc:sldMkLst>
          <pc:docMk/>
          <pc:sldMk cId="1080753041" sldId="343"/>
        </pc:sldMkLst>
        <pc:spChg chg="mod">
          <ac:chgData name="Sarah Schöttler" userId="fbdac029-5baf-4634-8db4-713e8da0e721" providerId="ADAL" clId="{564697E6-1ECD-5F4C-B4B4-AE244C1C7307}" dt="2023-11-28T13:22:52.557" v="574" actId="20577"/>
          <ac:spMkLst>
            <pc:docMk/>
            <pc:sldMk cId="1080753041" sldId="343"/>
            <ac:spMk id="2" creationId="{7DBBEFCB-8C02-C9D0-3864-36BA1C00C082}"/>
          </ac:spMkLst>
        </pc:spChg>
        <pc:spChg chg="mod">
          <ac:chgData name="Sarah Schöttler" userId="fbdac029-5baf-4634-8db4-713e8da0e721" providerId="ADAL" clId="{564697E6-1ECD-5F4C-B4B4-AE244C1C7307}" dt="2023-11-28T13:23:51.146" v="689" actId="114"/>
          <ac:spMkLst>
            <pc:docMk/>
            <pc:sldMk cId="1080753041" sldId="343"/>
            <ac:spMk id="3" creationId="{064CB00B-665E-3D06-08F3-BD715E485C30}"/>
          </ac:spMkLst>
        </pc:spChg>
      </pc:sldChg>
      <pc:sldChg chg="modNotesTx">
        <pc:chgData name="Sarah Schöttler" userId="fbdac029-5baf-4634-8db4-713e8da0e721" providerId="ADAL" clId="{564697E6-1ECD-5F4C-B4B4-AE244C1C7307}" dt="2023-11-27T13:30:33.220" v="521" actId="20577"/>
        <pc:sldMkLst>
          <pc:docMk/>
          <pc:sldMk cId="4089631364" sldId="345"/>
        </pc:sldMkLst>
      </pc:sldChg>
      <pc:sldChg chg="modNotesTx">
        <pc:chgData name="Sarah Schöttler" userId="fbdac029-5baf-4634-8db4-713e8da0e721" providerId="ADAL" clId="{564697E6-1ECD-5F4C-B4B4-AE244C1C7307}" dt="2023-11-27T13:30:38.100" v="524" actId="20577"/>
        <pc:sldMkLst>
          <pc:docMk/>
          <pc:sldMk cId="1194635397" sldId="346"/>
        </pc:sldMkLst>
      </pc:sldChg>
      <pc:sldChg chg="modNotesTx">
        <pc:chgData name="Sarah Schöttler" userId="fbdac029-5baf-4634-8db4-713e8da0e721" providerId="ADAL" clId="{564697E6-1ECD-5F4C-B4B4-AE244C1C7307}" dt="2023-11-27T13:30:43.632" v="527" actId="20577"/>
        <pc:sldMkLst>
          <pc:docMk/>
          <pc:sldMk cId="2689192886" sldId="347"/>
        </pc:sldMkLst>
      </pc:sldChg>
      <pc:sldChg chg="modSp mod">
        <pc:chgData name="Sarah Schöttler" userId="fbdac029-5baf-4634-8db4-713e8da0e721" providerId="ADAL" clId="{564697E6-1ECD-5F4C-B4B4-AE244C1C7307}" dt="2023-11-27T13:33:33.450" v="554" actId="20577"/>
        <pc:sldMkLst>
          <pc:docMk/>
          <pc:sldMk cId="4151500301" sldId="348"/>
        </pc:sldMkLst>
        <pc:spChg chg="mod">
          <ac:chgData name="Sarah Schöttler" userId="fbdac029-5baf-4634-8db4-713e8da0e721" providerId="ADAL" clId="{564697E6-1ECD-5F4C-B4B4-AE244C1C7307}" dt="2023-11-27T13:33:06.500" v="537" actId="20577"/>
          <ac:spMkLst>
            <pc:docMk/>
            <pc:sldMk cId="4151500301" sldId="348"/>
            <ac:spMk id="2" creationId="{E3405CB2-44B5-172B-4FCC-865BCD03712B}"/>
          </ac:spMkLst>
        </pc:spChg>
        <pc:spChg chg="mod">
          <ac:chgData name="Sarah Schöttler" userId="fbdac029-5baf-4634-8db4-713e8da0e721" providerId="ADAL" clId="{564697E6-1ECD-5F4C-B4B4-AE244C1C7307}" dt="2023-11-27T13:33:33.450" v="554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new mod">
        <pc:chgData name="Sarah Schöttler" userId="fbdac029-5baf-4634-8db4-713e8da0e721" providerId="ADAL" clId="{564697E6-1ECD-5F4C-B4B4-AE244C1C7307}" dt="2023-11-27T13:30:01.658" v="517" actId="20577"/>
        <pc:sldMkLst>
          <pc:docMk/>
          <pc:sldMk cId="3012476922" sldId="349"/>
        </pc:sldMkLst>
        <pc:spChg chg="mod">
          <ac:chgData name="Sarah Schöttler" userId="fbdac029-5baf-4634-8db4-713e8da0e721" providerId="ADAL" clId="{564697E6-1ECD-5F4C-B4B4-AE244C1C7307}" dt="2023-11-27T13:28:20.421" v="195" actId="20577"/>
          <ac:spMkLst>
            <pc:docMk/>
            <pc:sldMk cId="3012476922" sldId="349"/>
            <ac:spMk id="2" creationId="{F1B75A38-4708-F1A0-894C-1211E5ECB2BE}"/>
          </ac:spMkLst>
        </pc:spChg>
        <pc:spChg chg="mod">
          <ac:chgData name="Sarah Schöttler" userId="fbdac029-5baf-4634-8db4-713e8da0e721" providerId="ADAL" clId="{564697E6-1ECD-5F4C-B4B4-AE244C1C7307}" dt="2023-11-27T13:30:01.658" v="517" actId="20577"/>
          <ac:spMkLst>
            <pc:docMk/>
            <pc:sldMk cId="3012476922" sldId="349"/>
            <ac:spMk id="3" creationId="{643B9D8F-D299-37E1-CCEB-9F459E946FAB}"/>
          </ac:spMkLst>
        </pc:spChg>
      </pc:sldChg>
      <pc:sldChg chg="add">
        <pc:chgData name="Sarah Schöttler" userId="fbdac029-5baf-4634-8db4-713e8da0e721" providerId="ADAL" clId="{564697E6-1ECD-5F4C-B4B4-AE244C1C7307}" dt="2023-11-28T13:22:41.689" v="555" actId="2890"/>
        <pc:sldMkLst>
          <pc:docMk/>
          <pc:sldMk cId="3791230113" sldId="350"/>
        </pc:sldMkLst>
      </pc:sldChg>
    </pc:docChg>
  </pc:docChgLst>
  <pc:docChgLst>
    <pc:chgData name="Aislinn Keogh" userId="S::s2054346@ed.ac.uk::0dbf1f7d-f478-44f4-85d5-559c8a78f895" providerId="AD" clId="Web-{B6F48525-68D7-6E99-CB59-C365D3359EB2}"/>
    <pc:docChg chg="modSld">
      <pc:chgData name="Aislinn Keogh" userId="S::s2054346@ed.ac.uk::0dbf1f7d-f478-44f4-85d5-559c8a78f895" providerId="AD" clId="Web-{B6F48525-68D7-6E99-CB59-C365D3359EB2}" dt="2023-11-28T11:56:08.938" v="29" actId="20577"/>
      <pc:docMkLst>
        <pc:docMk/>
      </pc:docMkLst>
      <pc:sldChg chg="modSp">
        <pc:chgData name="Aislinn Keogh" userId="S::s2054346@ed.ac.uk::0dbf1f7d-f478-44f4-85d5-559c8a78f895" providerId="AD" clId="Web-{B6F48525-68D7-6E99-CB59-C365D3359EB2}" dt="2023-11-28T11:54:42.245" v="0" actId="20577"/>
        <pc:sldMkLst>
          <pc:docMk/>
          <pc:sldMk cId="2689192886" sldId="347"/>
        </pc:sldMkLst>
        <pc:spChg chg="mod">
          <ac:chgData name="Aislinn Keogh" userId="S::s2054346@ed.ac.uk::0dbf1f7d-f478-44f4-85d5-559c8a78f895" providerId="AD" clId="Web-{B6F48525-68D7-6E99-CB59-C365D3359EB2}" dt="2023-11-28T11:54:42.245" v="0" actId="20577"/>
          <ac:spMkLst>
            <pc:docMk/>
            <pc:sldMk cId="2689192886" sldId="347"/>
            <ac:spMk id="2" creationId="{D4284D78-CD2B-8E0E-48A3-B9EBDE048137}"/>
          </ac:spMkLst>
        </pc:spChg>
      </pc:sldChg>
      <pc:sldChg chg="modSp">
        <pc:chgData name="Aislinn Keogh" userId="S::s2054346@ed.ac.uk::0dbf1f7d-f478-44f4-85d5-559c8a78f895" providerId="AD" clId="Web-{B6F48525-68D7-6E99-CB59-C365D3359EB2}" dt="2023-11-28T11:56:08.938" v="29" actId="20577"/>
        <pc:sldMkLst>
          <pc:docMk/>
          <pc:sldMk cId="4151500301" sldId="348"/>
        </pc:sldMkLst>
        <pc:spChg chg="mod">
          <ac:chgData name="Aislinn Keogh" userId="S::s2054346@ed.ac.uk::0dbf1f7d-f478-44f4-85d5-559c8a78f895" providerId="AD" clId="Web-{B6F48525-68D7-6E99-CB59-C365D3359EB2}" dt="2023-11-28T11:56:08.938" v="29" actId="20577"/>
          <ac:spMkLst>
            <pc:docMk/>
            <pc:sldMk cId="4151500301" sldId="348"/>
            <ac:spMk id="3" creationId="{381FD964-38DF-44C4-8F5A-D90B30E220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sign up/log in on GitHub (point out that username will be part of the URL)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set up repo with the correct name: </a:t>
            </a:r>
            <a:r>
              <a:rPr lang="en-US" err="1"/>
              <a:t>username.github.io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84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 easy – install the add-on, open a git repo in VS Code and a tab appears in the sidebar which you can use to commit whenever you save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2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go to </a:t>
            </a:r>
            <a:r>
              <a:rPr lang="en-US" err="1"/>
              <a:t>Github</a:t>
            </a:r>
            <a:r>
              <a:rPr lang="en-US"/>
              <a:t> repo settings + “publish from branch”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0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2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0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96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  <a:p>
            <a:r>
              <a:rPr lang="en-US"/>
              <a:t>Bold sections are ”essential”, everything else is up to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</a:t>
            </a:r>
            <a:r>
              <a:rPr lang="en-US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VSCode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use a different text editor if you already have one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code for one of the templates and add some content – show after every code change how the website changes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title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header styles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body text 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Italicized, bold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link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with text, with image – explain that basically anything can be a link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Replace/add image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menu (add/remove pages)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1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Cheatshe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YYNrqvuNr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CS-training/website-with-github-pa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website-with-github-pag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slinnkeogh.github.io/" TargetMode="External"/><Relationship Id="rId5" Type="http://schemas.openxmlformats.org/officeDocument/2006/relationships/hyperlink" Target="https://sarahschoettler.com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nstruction site with a person and a crane&#10;&#10;Description automatically generated">
            <a:extLst>
              <a:ext uri="{FF2B5EF4-FFF2-40B4-BE49-F238E27FC236}">
                <a16:creationId xmlns:a16="http://schemas.microsoft.com/office/drawing/2014/main" id="{C515CBB0-1A92-9A4D-5EBD-564C637BE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14DDA-6FB6-CECA-6F74-C865F8C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your website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1C7B-A82D-7357-0A87-771D196A9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183288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Move into groups of 3-4</a:t>
            </a:r>
          </a:p>
          <a:p>
            <a:r>
              <a:rPr lang="en-US"/>
              <a:t>Discuss which templates you like</a:t>
            </a:r>
          </a:p>
          <a:p>
            <a:r>
              <a:rPr lang="en-US"/>
              <a:t>Share examples of websites you like</a:t>
            </a:r>
          </a:p>
          <a:p>
            <a:r>
              <a:rPr lang="en-US"/>
              <a:t>Choose a template from </a:t>
            </a:r>
            <a:r>
              <a:rPr lang="en-US">
                <a:hlinkClick r:id="rId3"/>
              </a:rPr>
              <a:t>https://html5up.net/</a:t>
            </a:r>
            <a:r>
              <a:rPr lang="en-US"/>
              <a:t> – for beginners, we recommend: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Hyperspace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Solid State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Strata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Read Only (the one </a:t>
            </a:r>
            <a:br>
              <a:rPr lang="en-US" sz="2200">
                <a:effectLst/>
                <a:cs typeface="Times New Roman" panose="02020603050405020304" pitchFamily="18" charset="0"/>
              </a:rPr>
            </a:br>
            <a:r>
              <a:rPr lang="en-US" sz="2200">
                <a:effectLst/>
                <a:cs typeface="Times New Roman" panose="02020603050405020304" pitchFamily="18" charset="0"/>
              </a:rPr>
              <a:t>Aislinn is using!)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3AF46D-2966-B761-2A28-E0C103F4FC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Think about what information you’d like to include, for example: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Photo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b="1">
                <a:effectLst/>
                <a:cs typeface="Times New Roman" panose="02020603050405020304" pitchFamily="18" charset="0"/>
              </a:rPr>
              <a:t>Bio / research interests</a:t>
            </a:r>
            <a:endParaRPr lang="en-US" sz="220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b="1">
                <a:effectLst/>
                <a:cs typeface="Times New Roman" panose="02020603050405020304" pitchFamily="18" charset="0"/>
              </a:rPr>
              <a:t>Links to social media profiles, Google Scholar, ORCID, etc. </a:t>
            </a:r>
            <a:endParaRPr lang="en-US" sz="220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News (e.g., conference attendance, new published papers)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b="1">
                <a:effectLst/>
                <a:cs typeface="Times New Roman" panose="02020603050405020304" pitchFamily="18" charset="0"/>
              </a:rPr>
              <a:t>Publications</a:t>
            </a:r>
            <a:endParaRPr lang="en-US" sz="220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Projects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Teaching/tutoring 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Talks (possibly incl. slides, video recordings, etc.)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>
                <a:effectLst/>
                <a:cs typeface="Times New Roman" panose="02020603050405020304" pitchFamily="18" charset="0"/>
              </a:rPr>
              <a:t>CV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81403-AA90-53AA-3276-45D3EF46FA48}"/>
              </a:ext>
            </a:extLst>
          </p:cNvPr>
          <p:cNvSpPr txBox="1"/>
          <p:nvPr/>
        </p:nvSpPr>
        <p:spPr>
          <a:xfrm>
            <a:off x="3686175" y="4143786"/>
            <a:ext cx="1865539" cy="1394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Twenty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Prologue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Miniport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Arcana</a:t>
            </a:r>
          </a:p>
        </p:txBody>
      </p:sp>
    </p:spTree>
    <p:extLst>
      <p:ext uri="{BB962C8B-B14F-4D97-AF65-F5344CB8AC3E}">
        <p14:creationId xmlns:p14="http://schemas.microsoft.com/office/powerpoint/2010/main" val="245845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EBB1E-2833-DAF8-E9A2-24AFFD5C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32B10-FC08-DFF7-79AF-9724C4C04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29446"/>
            <a:ext cx="10515600" cy="2852737"/>
          </a:xfrm>
        </p:spPr>
        <p:txBody>
          <a:bodyPr/>
          <a:lstStyle/>
          <a:p>
            <a:r>
              <a:rPr lang="en-US"/>
              <a:t>Live Demo:</a:t>
            </a:r>
            <a:br>
              <a:rPr lang="en-US"/>
            </a:br>
            <a:r>
              <a:rPr lang="en-US" b="0"/>
              <a:t>Adding your own content to your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28367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hlinkClick r:id="rId3"/>
              </a:rPr>
              <a:t>https://developer.mozilla.org/en-US/docs/Learn/HTML/Cheatsheet</a:t>
            </a:r>
            <a:r>
              <a:rPr lang="en-US" sz="3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12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Plan for next week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49"/>
            <a:ext cx="10515600" cy="403010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Publishing your website online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Setting up a GitHub repo for your website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Setting up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VSCode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/GitHub integration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Publishing your website</a:t>
            </a:r>
          </a:p>
          <a:p>
            <a:pPr>
              <a:spcAft>
                <a:spcPts val="600"/>
              </a:spcAft>
            </a:pPr>
            <a:r>
              <a:rPr lang="en-US" b="1" dirty="0"/>
              <a:t>Time to work on your website – we will be around to assist you </a:t>
            </a: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3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nstruction site with a person and a crane&#10;&#10;Description automatically generated">
            <a:extLst>
              <a:ext uri="{FF2B5EF4-FFF2-40B4-BE49-F238E27FC236}">
                <a16:creationId xmlns:a16="http://schemas.microsoft.com/office/drawing/2014/main" id="{C515CBB0-1A92-9A4D-5EBD-564C637BE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3C818-0CAC-0E8C-1BC4-86C0EC1228FC}"/>
              </a:ext>
            </a:extLst>
          </p:cNvPr>
          <p:cNvSpPr txBox="1"/>
          <p:nvPr/>
        </p:nvSpPr>
        <p:spPr>
          <a:xfrm rot="20734119">
            <a:off x="1277526" y="2497975"/>
            <a:ext cx="106148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Welcome back!</a:t>
            </a:r>
          </a:p>
        </p:txBody>
      </p:sp>
    </p:spTree>
    <p:extLst>
      <p:ext uri="{BB962C8B-B14F-4D97-AF65-F5344CB8AC3E}">
        <p14:creationId xmlns:p14="http://schemas.microsoft.com/office/powerpoint/2010/main" val="281670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Week 2: Plan for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49"/>
            <a:ext cx="10515600" cy="4030107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10:00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		Welcome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10:05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		Live Demo: 	Setting up a GitHub repo for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i="1">
                <a:latin typeface="Source Sans Pro" panose="020B0503030403020204" pitchFamily="34" charset="0"/>
                <a:ea typeface="Source Sans Pro" panose="020B0503030403020204" pitchFamily="34" charset="0"/>
              </a:rPr>
              <a:t>				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Setting up </a:t>
            </a:r>
            <a:r>
              <a:rPr lang="en-US" sz="2800" err="1">
                <a:latin typeface="Source Sans Pro" panose="020B0503030403020204" pitchFamily="34" charset="0"/>
                <a:ea typeface="Source Sans Pro" panose="020B0503030403020204" pitchFamily="34" charset="0"/>
              </a:rPr>
              <a:t>VSCode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/GitHub integration &amp; 					publishing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i="1">
                <a:latin typeface="Source Sans Pro" panose="020B0503030403020204" pitchFamily="34" charset="0"/>
                <a:ea typeface="Source Sans Pro" panose="020B0503030403020204" pitchFamily="34" charset="0"/>
              </a:rPr>
              <a:t>		Troubleshooting / Time to work on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10:50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		Break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11:00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 / Time to work on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11:50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		Wrap up &amp;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79123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</a:t>
            </a:r>
            <a:br>
              <a:rPr lang="en-US"/>
            </a:br>
            <a:r>
              <a:rPr lang="en-US" b="0"/>
              <a:t>Setting up a GitHub repo for your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3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</a:t>
            </a:r>
            <a:br>
              <a:rPr lang="en-US"/>
            </a:br>
            <a:r>
              <a:rPr lang="en-US" b="0"/>
              <a:t>Setting up </a:t>
            </a:r>
            <a:r>
              <a:rPr lang="en-US" b="0" err="1"/>
              <a:t>VSCode</a:t>
            </a:r>
            <a:r>
              <a:rPr lang="en-US" b="0"/>
              <a:t>/GitHub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3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Live Demo:</a:t>
            </a:r>
            <a:br>
              <a:rPr lang="en-US" dirty="0"/>
            </a:br>
            <a:r>
              <a:rPr lang="en-US" b="0" dirty="0">
                <a:latin typeface="Source Sans Pro"/>
                <a:ea typeface="Source Sans Pro"/>
              </a:rPr>
              <a:t>Publishing your website</a:t>
            </a:r>
            <a:br>
              <a:rPr lang="en-US" b="0" dirty="0">
                <a:latin typeface="Source Sans Pro"/>
                <a:ea typeface="Source Sans Pro"/>
              </a:rPr>
            </a:b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dirty="0">
                <a:latin typeface="Source Sans Pro"/>
                <a:ea typeface="Source Sans Pro"/>
                <a:hlinkClick r:id="rId3"/>
              </a:rPr>
              <a:t>https://forms.office.com/r/YYNrqvuNr8</a:t>
            </a:r>
            <a:r>
              <a:rPr lang="en-US" dirty="0">
                <a:latin typeface="Source Sans Pro"/>
                <a:ea typeface="Source Sans Pro"/>
              </a:rPr>
              <a:t> 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 and text versions of the live demos: </a:t>
            </a:r>
            <a:r>
              <a:rPr lang="en-US" dirty="0">
                <a:latin typeface="Source Sans Pro"/>
                <a:ea typeface="Source Sans Pro"/>
                <a:hlinkClick r:id="rId4"/>
              </a:rPr>
              <a:t>https://github.com/DCS-training/website-with-github-pages</a:t>
            </a:r>
            <a:r>
              <a:rPr lang="en-US" dirty="0">
                <a:latin typeface="Source Sans Pro"/>
                <a:ea typeface="Source Sans Pro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r="23184"/>
          <a:stretch/>
        </p:blipFill>
        <p:spPr>
          <a:xfrm>
            <a:off x="1873532" y="1380791"/>
            <a:ext cx="2957189" cy="2936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7319081" y="4317089"/>
            <a:ext cx="299938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0">
                <a:solidFill>
                  <a:srgbClr val="00206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Aislinn Keogh</a:t>
            </a:r>
          </a:p>
          <a:p>
            <a:r>
              <a:rPr lang="en-GB" sz="200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Linguistics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1206780" y="4317089"/>
            <a:ext cx="4293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pPr algn="ctr"/>
            <a:r>
              <a:rPr lang="en-GB" sz="200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32E6E-2253-1F41-9528-A03E2648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46" y="1380791"/>
            <a:ext cx="2279073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Week 1: Plan for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10:00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	Welcome &amp; Introduction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10:20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	In groups: Review templates &amp; plan your website</a:t>
            </a:r>
            <a:endParaRPr lang="en-US" sz="2800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10:50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	Break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11:00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		Live demo: Adding your own content to your template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11:50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		Wrap up &amp; plans for next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658099" y="4646612"/>
            <a:ext cx="4418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 website-with-github-pages</a:t>
            </a:r>
            <a:r>
              <a:rPr lang="en-US" sz="24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9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043D-1B44-0F26-7F2E-19E20977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have a personal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8B21-D719-18BF-5E2D-E85BFC934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being in control of what people see when they look you up online</a:t>
            </a:r>
          </a:p>
          <a:p>
            <a:r>
              <a:rPr lang="en-US"/>
              <a:t>opportunity for personal branding</a:t>
            </a:r>
          </a:p>
          <a:p>
            <a:r>
              <a:rPr lang="en-US"/>
              <a:t>you can point people to other parts of your online presence: social media, portfolio, Google Scholar, etc.</a:t>
            </a:r>
          </a:p>
          <a:p>
            <a:r>
              <a:rPr lang="en-US"/>
              <a:t>having somewhere to point people to – a digital business card</a:t>
            </a:r>
          </a:p>
          <a:p>
            <a:r>
              <a:rPr lang="en-US"/>
              <a:t>portfolio</a:t>
            </a:r>
          </a:p>
          <a:p>
            <a:pPr lvl="1"/>
            <a:r>
              <a:rPr lang="en-US"/>
              <a:t>don’t include every possible thing, but focus on things that are relevant to how you want to present yourself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5A38-4708-F1A0-894C-1211E5EC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GitHub Pages?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9D8F-D299-37E1-CCEB-9F459E946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Free </a:t>
            </a:r>
          </a:p>
          <a:p>
            <a:r>
              <a:rPr lang="en-US"/>
              <a:t>Comparably easy to set up</a:t>
            </a:r>
          </a:p>
          <a:p>
            <a:r>
              <a:rPr lang="en-US"/>
              <a:t>Relatively nice URL: username.github.io</a:t>
            </a:r>
          </a:p>
          <a:p>
            <a:r>
              <a:rPr lang="en-US"/>
              <a:t>We will use vanilla HTML/CSS, but it support lots of web frameworks and static site generators via GitHub Actions</a:t>
            </a:r>
          </a:p>
          <a:p>
            <a:r>
              <a:rPr lang="en-US"/>
              <a:t>We are not using the built-in “Jekyll” static site generator; we are using HTML templates </a:t>
            </a:r>
          </a:p>
        </p:txBody>
      </p:sp>
    </p:spTree>
    <p:extLst>
      <p:ext uri="{BB962C8B-B14F-4D97-AF65-F5344CB8AC3E}">
        <p14:creationId xmlns:p14="http://schemas.microsoft.com/office/powerpoint/2010/main" val="301247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0DFD-6FB6-F909-EF61-5453FD50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571" y="526489"/>
            <a:ext cx="4462229" cy="1325563"/>
          </a:xfrm>
        </p:spPr>
        <p:txBody>
          <a:bodyPr>
            <a:normAutofit fontScale="90000"/>
          </a:bodyPr>
          <a:lstStyle/>
          <a:p>
            <a:r>
              <a:rPr lang="en-US"/>
              <a:t>Examples:</a:t>
            </a:r>
            <a:br>
              <a:rPr lang="en-US"/>
            </a:br>
            <a:r>
              <a:rPr lang="en-US"/>
              <a:t> Our websites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DC3BCA-C70C-719C-EB45-5535EB6C7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040" y="-142258"/>
            <a:ext cx="7121611" cy="511788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285B7E-51F8-F12C-0554-DE8F7BEB2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73" y="2057245"/>
            <a:ext cx="7121611" cy="5117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9D4A-5F35-A18C-F178-A1E05467F531}"/>
              </a:ext>
            </a:extLst>
          </p:cNvPr>
          <p:cNvSpPr txBox="1"/>
          <p:nvPr/>
        </p:nvSpPr>
        <p:spPr>
          <a:xfrm>
            <a:off x="1194992" y="4975625"/>
            <a:ext cx="4089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https://sarahschoettler.com</a:t>
            </a:r>
            <a:endParaRPr lang="en-US" sz="240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algn="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https://aislinnkeogh.github.io</a:t>
            </a:r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15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4DC6-6D32-D4F6-91BD-ED5A9C4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</p:spPr>
        <p:txBody>
          <a:bodyPr/>
          <a:lstStyle/>
          <a:p>
            <a:r>
              <a:rPr lang="en-US"/>
              <a:t>Introductions</a:t>
            </a:r>
            <a:br>
              <a:rPr lang="en-US"/>
            </a:br>
            <a:r>
              <a:rPr lang="en-US" sz="4400" b="0"/>
              <a:t>What kind of website do you want to build? 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65A4-996A-3AF8-EE2B-1E0F01063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9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DC71-01A2-1BD7-A9AD-13E35CCC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  <a:br>
              <a:rPr lang="en-US"/>
            </a:br>
            <a:br>
              <a:rPr lang="en-US"/>
            </a:br>
            <a:r>
              <a:rPr lang="en-US" sz="4400" b="0">
                <a:hlinkClick r:id="rId3"/>
              </a:rPr>
              <a:t>https://html5up.net/</a:t>
            </a:r>
            <a:r>
              <a:rPr lang="en-US" sz="4400" b="0"/>
              <a:t> 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E9D6B-0DAE-B6BB-8580-F1D84884D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5d257c4e-d958-453b-b0e5-15f0de6dfce7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Macintosh PowerPoint</Application>
  <PresentationFormat>Widescreen</PresentationFormat>
  <Paragraphs>124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Source Sans Pro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Week 1: Plan for Today</vt:lpstr>
      <vt:lpstr>Why have a personal website?</vt:lpstr>
      <vt:lpstr>Why GitHub Pages?</vt:lpstr>
      <vt:lpstr>Examples:  Our websites</vt:lpstr>
      <vt:lpstr>Introductions What kind of website do you want to build? </vt:lpstr>
      <vt:lpstr>Live Demo  https://html5up.net/ </vt:lpstr>
      <vt:lpstr>Planning your website</vt:lpstr>
      <vt:lpstr>Break</vt:lpstr>
      <vt:lpstr>Live Demo: Adding your own content to your template</vt:lpstr>
      <vt:lpstr>Plan for next week</vt:lpstr>
      <vt:lpstr>PowerPoint Presentation</vt:lpstr>
      <vt:lpstr>Week 2: Plan for Today</vt:lpstr>
      <vt:lpstr>Live Demo: Setting up a GitHub repo for your website</vt:lpstr>
      <vt:lpstr>Live Demo: Setting up VSCode/GitHub integration</vt:lpstr>
      <vt:lpstr>Live Demo: Publishing your website 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11</cp:revision>
  <dcterms:created xsi:type="dcterms:W3CDTF">2019-12-03T18:55:27Z</dcterms:created>
  <dcterms:modified xsi:type="dcterms:W3CDTF">2023-11-28T13:23:52Z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